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49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2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73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1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77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3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9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4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8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8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4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21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1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6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8333" y="1978429"/>
            <a:ext cx="6180801" cy="1085578"/>
          </a:xfrm>
        </p:spPr>
        <p:txBody>
          <a:bodyPr>
            <a:noAutofit/>
          </a:bodyPr>
          <a:lstStyle/>
          <a:p>
            <a:pPr algn="ctr"/>
            <a:r>
              <a:rPr lang="en-US" sz="6600" b="1" cap="none" dirty="0" err="1" smtClean="0">
                <a:ln w="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SmartPosture</a:t>
            </a:r>
            <a:endParaRPr lang="en-US" sz="6600" b="1" dirty="0">
              <a:ln w="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5942" y="3715480"/>
            <a:ext cx="5051654" cy="1405467"/>
          </a:xfrm>
        </p:spPr>
        <p:txBody>
          <a:bodyPr/>
          <a:lstStyle/>
          <a:p>
            <a:pPr algn="l"/>
            <a:r>
              <a:rPr lang="en-US" b="1" dirty="0" err="1">
                <a:latin typeface="+mj-lt"/>
              </a:rPr>
              <a:t>Proiect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realizat</a:t>
            </a:r>
            <a:r>
              <a:rPr lang="en-US" b="1" dirty="0">
                <a:latin typeface="+mj-lt"/>
              </a:rPr>
              <a:t> de </a:t>
            </a:r>
            <a:r>
              <a:rPr lang="en-US" b="1" dirty="0" err="1">
                <a:latin typeface="+mj-lt"/>
              </a:rPr>
              <a:t>Roșioru</a:t>
            </a:r>
            <a:r>
              <a:rPr lang="en-US" b="1" dirty="0">
                <a:latin typeface="+mj-lt"/>
              </a:rPr>
              <a:t> Gabriel-Sebastian </a:t>
            </a:r>
          </a:p>
          <a:p>
            <a:pPr algn="l"/>
            <a:r>
              <a:rPr lang="en-US" b="1" dirty="0" err="1">
                <a:latin typeface="+mj-lt"/>
              </a:rPr>
              <a:t>Colegiului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Național</a:t>
            </a:r>
            <a:r>
              <a:rPr lang="en-US" b="1" dirty="0">
                <a:latin typeface="+mj-lt"/>
              </a:rPr>
              <a:t> "Gheorghe </a:t>
            </a:r>
            <a:r>
              <a:rPr lang="en-US" b="1" dirty="0" err="1">
                <a:latin typeface="+mj-lt"/>
              </a:rPr>
              <a:t>Munteanu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Murgoci</a:t>
            </a:r>
            <a:r>
              <a:rPr lang="en-US" b="1" dirty="0">
                <a:latin typeface="+mj-lt"/>
              </a:rPr>
              <a:t>" </a:t>
            </a:r>
            <a:r>
              <a:rPr lang="en-US" b="1" dirty="0" err="1">
                <a:latin typeface="+mj-lt"/>
              </a:rPr>
              <a:t>Brăila</a:t>
            </a:r>
            <a:endParaRPr lang="en-US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98" y="1978429"/>
            <a:ext cx="8674793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Cum a </a:t>
            </a:r>
            <a:r>
              <a:rPr lang="ro-RO" sz="4000" dirty="0" smtClean="0"/>
              <a:t>început?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1018519" cy="3649133"/>
          </a:xfrm>
        </p:spPr>
        <p:txBody>
          <a:bodyPr>
            <a:normAutofit/>
          </a:bodyPr>
          <a:lstStyle/>
          <a:p>
            <a:r>
              <a:rPr lang="en-US" sz="2800" dirty="0" err="1"/>
              <a:t>Ideea</a:t>
            </a:r>
            <a:r>
              <a:rPr lang="en-US" sz="2800" dirty="0"/>
              <a:t> </a:t>
            </a:r>
            <a:r>
              <a:rPr lang="en-US" sz="2800" dirty="0" err="1"/>
              <a:t>proiectului</a:t>
            </a:r>
            <a:r>
              <a:rPr lang="en-US" sz="2800" dirty="0"/>
              <a:t> mi-a </a:t>
            </a:r>
            <a:r>
              <a:rPr lang="en-US" sz="2800" dirty="0" err="1"/>
              <a:t>venit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tata</a:t>
            </a:r>
            <a:r>
              <a:rPr lang="en-US" sz="2800" dirty="0"/>
              <a:t> mi-a </a:t>
            </a:r>
            <a:r>
              <a:rPr lang="en-US" sz="2800" dirty="0" err="1"/>
              <a:t>facut</a:t>
            </a:r>
            <a:r>
              <a:rPr lang="en-US" sz="2800" dirty="0"/>
              <a:t> o </a:t>
            </a:r>
            <a:r>
              <a:rPr lang="en-US" sz="2800" dirty="0" err="1"/>
              <a:t>remarcă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mergeam</a:t>
            </a:r>
            <a:r>
              <a:rPr lang="en-US" sz="2800" dirty="0"/>
              <a:t> </a:t>
            </a:r>
            <a:r>
              <a:rPr lang="en-US" sz="2800" dirty="0" err="1"/>
              <a:t>spre</a:t>
            </a:r>
            <a:r>
              <a:rPr lang="en-US" sz="2800" dirty="0"/>
              <a:t> </a:t>
            </a:r>
            <a:r>
              <a:rPr lang="en-US" sz="2800" dirty="0" err="1"/>
              <a:t>școală</a:t>
            </a:r>
            <a:r>
              <a:rPr lang="en-US" sz="2800" dirty="0"/>
              <a:t>, am </a:t>
            </a:r>
            <a:r>
              <a:rPr lang="en-US" sz="2800" dirty="0" err="1"/>
              <a:t>văzut</a:t>
            </a:r>
            <a:r>
              <a:rPr lang="en-US" sz="2800" dirty="0"/>
              <a:t> </a:t>
            </a:r>
            <a:r>
              <a:rPr lang="en-US" sz="2800" dirty="0" err="1"/>
              <a:t>trei</a:t>
            </a:r>
            <a:r>
              <a:rPr lang="en-US" sz="2800" dirty="0"/>
              <a:t> </a:t>
            </a:r>
            <a:r>
              <a:rPr lang="en-US" sz="2800" dirty="0" err="1"/>
              <a:t>copii</a:t>
            </a:r>
            <a:r>
              <a:rPr lang="en-US" sz="2800" dirty="0"/>
              <a:t> care </a:t>
            </a:r>
            <a:r>
              <a:rPr lang="en-US" sz="2800" dirty="0" err="1"/>
              <a:t>stăteau</a:t>
            </a:r>
            <a:r>
              <a:rPr lang="en-US" sz="2800" dirty="0"/>
              <a:t> cu </a:t>
            </a:r>
            <a:r>
              <a:rPr lang="en-US" sz="2800" dirty="0" err="1"/>
              <a:t>ochii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telefon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aveau</a:t>
            </a:r>
            <a:r>
              <a:rPr lang="en-US" sz="2800" dirty="0"/>
              <a:t> o </a:t>
            </a:r>
            <a:r>
              <a:rPr lang="en-US" sz="2800" dirty="0" err="1"/>
              <a:t>poziție</a:t>
            </a:r>
            <a:r>
              <a:rPr lang="en-US" sz="2800" dirty="0"/>
              <a:t> </a:t>
            </a:r>
            <a:r>
              <a:rPr lang="en-US" sz="2800" dirty="0" err="1"/>
              <a:t>incorectă</a:t>
            </a:r>
            <a:r>
              <a:rPr lang="en-US" sz="2800" dirty="0"/>
              <a:t>, el </a:t>
            </a:r>
            <a:r>
              <a:rPr lang="en-US" sz="2800" dirty="0" err="1"/>
              <a:t>spunandu</a:t>
            </a:r>
            <a:r>
              <a:rPr lang="en-US" sz="2800" dirty="0"/>
              <a:t>-mi </a:t>
            </a:r>
            <a:r>
              <a:rPr lang="en-US" sz="2800" dirty="0" smtClean="0"/>
              <a:t>„</a:t>
            </a:r>
            <a:r>
              <a:rPr lang="en-US" sz="2800" dirty="0"/>
              <a:t>Exact </a:t>
            </a:r>
            <a:r>
              <a:rPr lang="en-US" sz="2800" dirty="0" err="1"/>
              <a:t>așa</a:t>
            </a:r>
            <a:r>
              <a:rPr lang="en-US" sz="2800" dirty="0"/>
              <a:t> </a:t>
            </a:r>
            <a:r>
              <a:rPr lang="en-US" sz="2800" dirty="0" err="1"/>
              <a:t>stai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tu</a:t>
            </a:r>
            <a:r>
              <a:rPr lang="en-US" sz="28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9977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smtClean="0"/>
              <a:t>Ce face mai exact?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735886" cy="3649133"/>
          </a:xfrm>
        </p:spPr>
        <p:txBody>
          <a:bodyPr>
            <a:normAutofit/>
          </a:bodyPr>
          <a:lstStyle/>
          <a:p>
            <a:r>
              <a:rPr lang="en-US" sz="2800" dirty="0" err="1"/>
              <a:t>Mi</a:t>
            </a:r>
            <a:r>
              <a:rPr lang="en-US" sz="2800" dirty="0"/>
              <a:t>-am </a:t>
            </a:r>
            <a:r>
              <a:rPr lang="en-US" sz="2800" dirty="0" err="1"/>
              <a:t>prospus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fac</a:t>
            </a:r>
            <a:r>
              <a:rPr lang="en-US" sz="2800" dirty="0"/>
              <a:t> un </a:t>
            </a:r>
            <a:r>
              <a:rPr lang="en-US" sz="2800" dirty="0" err="1"/>
              <a:t>dispozitiv</a:t>
            </a:r>
            <a:r>
              <a:rPr lang="en-US" sz="2800" dirty="0"/>
              <a:t> care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corecteze</a:t>
            </a:r>
            <a:r>
              <a:rPr lang="en-US" sz="2800" dirty="0"/>
              <a:t> </a:t>
            </a:r>
            <a:r>
              <a:rPr lang="en-US" sz="2800" dirty="0" err="1"/>
              <a:t>postura</a:t>
            </a:r>
            <a:r>
              <a:rPr lang="en-US" sz="2800" dirty="0"/>
              <a:t> </a:t>
            </a:r>
            <a:r>
              <a:rPr lang="en-US" sz="2800" dirty="0" err="1"/>
              <a:t>purtătorului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mod </a:t>
            </a:r>
            <a:r>
              <a:rPr lang="en-US" sz="2800" dirty="0" err="1"/>
              <a:t>acitiv</a:t>
            </a:r>
            <a:r>
              <a:rPr lang="en-US" sz="2800" dirty="0"/>
              <a:t>, </a:t>
            </a:r>
            <a:r>
              <a:rPr lang="en-US" sz="2800" dirty="0" err="1"/>
              <a:t>folosindu-mă</a:t>
            </a:r>
            <a:r>
              <a:rPr lang="en-US" sz="2800" dirty="0"/>
              <a:t> de un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 smtClean="0"/>
              <a:t>alcătuit</a:t>
            </a:r>
            <a:r>
              <a:rPr lang="ro-RO" sz="2800" dirty="0" smtClean="0"/>
              <a:t> din</a:t>
            </a:r>
            <a:r>
              <a:rPr lang="en-US" sz="2800" dirty="0" smtClean="0"/>
              <a:t> </a:t>
            </a:r>
            <a:r>
              <a:rPr lang="en-US" sz="2800" dirty="0" err="1"/>
              <a:t>bretele</a:t>
            </a:r>
            <a:r>
              <a:rPr lang="en-US" sz="2800" dirty="0"/>
              <a:t> care se </a:t>
            </a:r>
            <a:r>
              <a:rPr lang="en-US" sz="2800" dirty="0" err="1"/>
              <a:t>tensionează</a:t>
            </a:r>
            <a:r>
              <a:rPr lang="en-US" sz="2800" dirty="0"/>
              <a:t> automat (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gradul</a:t>
            </a:r>
            <a:r>
              <a:rPr lang="en-US" sz="2800" dirty="0"/>
              <a:t> de </a:t>
            </a:r>
            <a:r>
              <a:rPr lang="en-US" sz="2800" dirty="0" err="1"/>
              <a:t>înclinare</a:t>
            </a:r>
            <a:r>
              <a:rPr lang="en-U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883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smtClean="0"/>
              <a:t>Ce este nou?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4685"/>
            <a:ext cx="10131425" cy="3804458"/>
          </a:xfrm>
        </p:spPr>
        <p:txBody>
          <a:bodyPr>
            <a:noAutofit/>
          </a:bodyPr>
          <a:lstStyle/>
          <a:p>
            <a:r>
              <a:rPr lang="en-US" sz="2800" dirty="0" err="1"/>
              <a:t>Folosind</a:t>
            </a:r>
            <a:r>
              <a:rPr lang="en-US" sz="2800" dirty="0"/>
              <a:t> </a:t>
            </a:r>
            <a:r>
              <a:rPr lang="en-US" sz="2800" dirty="0" err="1"/>
              <a:t>SmartPosure</a:t>
            </a:r>
            <a:r>
              <a:rPr lang="en-US" sz="2800" dirty="0"/>
              <a:t> </a:t>
            </a:r>
            <a:r>
              <a:rPr lang="en-US" sz="2800" dirty="0" err="1"/>
              <a:t>îți</a:t>
            </a:r>
            <a:r>
              <a:rPr lang="en-US" sz="2800" dirty="0"/>
              <a:t> </a:t>
            </a:r>
            <a:r>
              <a:rPr lang="en-US" sz="2800" dirty="0" err="1"/>
              <a:t>poți</a:t>
            </a:r>
            <a:r>
              <a:rPr lang="en-US" sz="2800" dirty="0"/>
              <a:t> </a:t>
            </a:r>
            <a:r>
              <a:rPr lang="en-US" sz="2800" dirty="0" err="1"/>
              <a:t>îmbunătăți</a:t>
            </a:r>
            <a:r>
              <a:rPr lang="en-US" sz="2800" dirty="0"/>
              <a:t> </a:t>
            </a:r>
            <a:r>
              <a:rPr lang="en-US" sz="2800" dirty="0" err="1"/>
              <a:t>postura</a:t>
            </a:r>
            <a:r>
              <a:rPr lang="en-US" sz="2800" dirty="0"/>
              <a:t> </a:t>
            </a:r>
            <a:r>
              <a:rPr lang="en-US" sz="2800" dirty="0" err="1"/>
              <a:t>într</a:t>
            </a:r>
            <a:r>
              <a:rPr lang="en-US" sz="2800" dirty="0"/>
              <a:t>-un mod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eficient</a:t>
            </a:r>
            <a:r>
              <a:rPr lang="en-US" sz="2800" dirty="0"/>
              <a:t> </a:t>
            </a:r>
            <a:r>
              <a:rPr lang="en-US" sz="2800" dirty="0" err="1"/>
              <a:t>decât</a:t>
            </a:r>
            <a:r>
              <a:rPr lang="en-US" sz="2800" dirty="0"/>
              <a:t> </a:t>
            </a:r>
            <a:r>
              <a:rPr lang="en-US" sz="2800" dirty="0" err="1"/>
              <a:t>dacă</a:t>
            </a:r>
            <a:r>
              <a:rPr lang="en-US" sz="2800" dirty="0"/>
              <a:t> </a:t>
            </a:r>
            <a:r>
              <a:rPr lang="en-US" sz="2800" dirty="0" err="1"/>
              <a:t>ai</a:t>
            </a:r>
            <a:r>
              <a:rPr lang="en-US" sz="2800" dirty="0"/>
              <a:t> </a:t>
            </a:r>
            <a:r>
              <a:rPr lang="en-US" sz="2800" dirty="0" err="1"/>
              <a:t>folosi</a:t>
            </a:r>
            <a:r>
              <a:rPr lang="en-US" sz="2800" dirty="0"/>
              <a:t> </a:t>
            </a:r>
            <a:r>
              <a:rPr lang="en-US" sz="2800" dirty="0" err="1"/>
              <a:t>produsele</a:t>
            </a:r>
            <a:r>
              <a:rPr lang="en-US" sz="2800" dirty="0"/>
              <a:t> „smart” </a:t>
            </a:r>
            <a:r>
              <a:rPr lang="en-US" sz="2800" dirty="0" err="1"/>
              <a:t>deja</a:t>
            </a:r>
            <a:r>
              <a:rPr lang="en-US" sz="2800" dirty="0"/>
              <a:t> </a:t>
            </a:r>
            <a:r>
              <a:rPr lang="en-US" sz="2800" dirty="0" err="1"/>
              <a:t>existente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piață</a:t>
            </a:r>
            <a:r>
              <a:rPr lang="en-US" sz="2800" dirty="0"/>
              <a:t> care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atenționază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vibreații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ai</a:t>
            </a:r>
            <a:r>
              <a:rPr lang="en-US" sz="2800" dirty="0"/>
              <a:t> o </a:t>
            </a:r>
            <a:r>
              <a:rPr lang="en-US" sz="2800" dirty="0" err="1"/>
              <a:t>poziție</a:t>
            </a:r>
            <a:r>
              <a:rPr lang="en-US" sz="2800" dirty="0"/>
              <a:t> </a:t>
            </a:r>
            <a:r>
              <a:rPr lang="en-US" sz="2800" dirty="0" err="1"/>
              <a:t>incorectă</a:t>
            </a:r>
            <a:r>
              <a:rPr lang="en-US" sz="2800" dirty="0"/>
              <a:t>. </a:t>
            </a:r>
            <a:endParaRPr lang="ro-RO" sz="2800" dirty="0" smtClean="0"/>
          </a:p>
          <a:p>
            <a:r>
              <a:rPr lang="ro-RO" sz="2800" dirty="0" smtClean="0"/>
              <a:t>Prin intermediul unui </a:t>
            </a:r>
            <a:r>
              <a:rPr lang="en-US" sz="2800" dirty="0" err="1" smtClean="0"/>
              <a:t>sistem</a:t>
            </a:r>
            <a:r>
              <a:rPr lang="en-US" sz="2800" dirty="0" smtClean="0"/>
              <a:t> </a:t>
            </a:r>
            <a:r>
              <a:rPr lang="en-US" sz="2800" dirty="0"/>
              <a:t>cu </a:t>
            </a:r>
            <a:r>
              <a:rPr lang="en-US" sz="2800" dirty="0" err="1"/>
              <a:t>șurub-roată</a:t>
            </a:r>
            <a:r>
              <a:rPr lang="en-US" sz="2800" dirty="0"/>
              <a:t> </a:t>
            </a:r>
            <a:r>
              <a:rPr lang="en-US" sz="2800" dirty="0" err="1"/>
              <a:t>melcată</a:t>
            </a:r>
            <a:r>
              <a:rPr lang="en-US" sz="2800" dirty="0"/>
              <a:t> </a:t>
            </a:r>
            <a:r>
              <a:rPr lang="en-US" sz="2800" dirty="0" err="1"/>
              <a:t>acționat</a:t>
            </a:r>
            <a:r>
              <a:rPr lang="en-US" sz="2800" dirty="0"/>
              <a:t> de un motor </a:t>
            </a:r>
            <a:r>
              <a:rPr lang="ro-RO" sz="2800" dirty="0" smtClean="0"/>
              <a:t>este </a:t>
            </a:r>
            <a:r>
              <a:rPr lang="en-US" sz="2800" dirty="0" err="1" smtClean="0"/>
              <a:t>crea</a:t>
            </a:r>
            <a:r>
              <a:rPr lang="ro-RO" sz="2800" dirty="0"/>
              <a:t>t</a:t>
            </a:r>
            <a:r>
              <a:rPr lang="en-US" sz="2800" dirty="0" smtClean="0"/>
              <a:t> </a:t>
            </a:r>
            <a:r>
              <a:rPr lang="en-US" sz="2800" dirty="0"/>
              <a:t>un </a:t>
            </a:r>
            <a:r>
              <a:rPr lang="en-US" sz="2800" dirty="0" smtClean="0"/>
              <a:t>„</a:t>
            </a:r>
            <a:r>
              <a:rPr lang="en-US" sz="2800" dirty="0" err="1"/>
              <a:t>disconfort</a:t>
            </a:r>
            <a:r>
              <a:rPr lang="en-US" sz="2800" dirty="0"/>
              <a:t>”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individul</a:t>
            </a:r>
            <a:r>
              <a:rPr lang="en-US" sz="2800" dirty="0"/>
              <a:t> nu </a:t>
            </a:r>
            <a:r>
              <a:rPr lang="en-US" sz="2800" dirty="0" err="1"/>
              <a:t>stă</a:t>
            </a:r>
            <a:r>
              <a:rPr lang="en-US" sz="2800" dirty="0"/>
              <a:t> </a:t>
            </a:r>
            <a:r>
              <a:rPr lang="en-US" sz="2800" dirty="0" err="1"/>
              <a:t>drept</a:t>
            </a:r>
            <a:r>
              <a:rPr lang="en-US" sz="2800" dirty="0"/>
              <a:t>, </a:t>
            </a:r>
            <a:r>
              <a:rPr lang="en-US" sz="2800" dirty="0" err="1"/>
              <a:t>trăgând</a:t>
            </a:r>
            <a:r>
              <a:rPr lang="en-US" sz="2800" dirty="0"/>
              <a:t> de </a:t>
            </a:r>
            <a:r>
              <a:rPr lang="en-US" sz="2800" dirty="0" err="1"/>
              <a:t>bretelele</a:t>
            </a:r>
            <a:r>
              <a:rPr lang="en-US" sz="2800" dirty="0"/>
              <a:t> </a:t>
            </a:r>
            <a:r>
              <a:rPr lang="en-US" sz="2800" dirty="0" err="1"/>
              <a:t>amplasate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umeri</a:t>
            </a:r>
            <a:r>
              <a:rPr lang="en-US" sz="2800" dirty="0"/>
              <a:t>.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cazul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smtClean="0"/>
              <a:t>care </a:t>
            </a:r>
            <a:r>
              <a:rPr lang="en-US" sz="2800" dirty="0" err="1"/>
              <a:t>acesta</a:t>
            </a:r>
            <a:r>
              <a:rPr lang="en-US" sz="2800" dirty="0"/>
              <a:t> </a:t>
            </a:r>
            <a:r>
              <a:rPr lang="en-US" sz="2800" dirty="0" err="1"/>
              <a:t>stă</a:t>
            </a:r>
            <a:r>
              <a:rPr lang="en-US" sz="2800" dirty="0"/>
              <a:t> </a:t>
            </a:r>
            <a:r>
              <a:rPr lang="en-US" sz="2800" dirty="0" err="1"/>
              <a:t>drept</a:t>
            </a:r>
            <a:r>
              <a:rPr lang="en-US" sz="2800" dirty="0"/>
              <a:t> </a:t>
            </a:r>
            <a:r>
              <a:rPr lang="en-US" sz="2800" dirty="0" err="1"/>
              <a:t>aparatul</a:t>
            </a:r>
            <a:r>
              <a:rPr lang="en-US" sz="2800" dirty="0"/>
              <a:t> se </a:t>
            </a:r>
            <a:r>
              <a:rPr lang="en-US" sz="2800" dirty="0" err="1"/>
              <a:t>detensionează</a:t>
            </a:r>
            <a:r>
              <a:rPr lang="en-US" sz="2800" dirty="0"/>
              <a:t>, </a:t>
            </a:r>
            <a:r>
              <a:rPr lang="en-US" sz="2800" dirty="0" err="1"/>
              <a:t>astfel</a:t>
            </a:r>
            <a:r>
              <a:rPr lang="en-US" sz="2800" dirty="0"/>
              <a:t> </a:t>
            </a:r>
            <a:r>
              <a:rPr lang="en-US" sz="2800" dirty="0" err="1"/>
              <a:t>crescând</a:t>
            </a:r>
            <a:r>
              <a:rPr lang="en-US" sz="2800" dirty="0"/>
              <a:t> </a:t>
            </a:r>
            <a:r>
              <a:rPr lang="en-US" sz="2800" dirty="0" err="1"/>
              <a:t>viața</a:t>
            </a:r>
            <a:r>
              <a:rPr lang="en-US" sz="2800" dirty="0"/>
              <a:t> </a:t>
            </a:r>
            <a:r>
              <a:rPr lang="en-US" sz="2800" dirty="0" err="1"/>
              <a:t>bateriei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scăzând</a:t>
            </a:r>
            <a:r>
              <a:rPr lang="en-US" sz="2800" dirty="0"/>
              <a:t> „</a:t>
            </a:r>
            <a:r>
              <a:rPr lang="en-US" sz="2800" dirty="0" err="1"/>
              <a:t>disconfortul</a:t>
            </a:r>
            <a:r>
              <a:rPr lang="en-US" sz="2800" dirty="0"/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4287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smtClean="0"/>
              <a:t>Din ce este făcut?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1" y="2424700"/>
            <a:ext cx="11625348" cy="3045075"/>
          </a:xfrm>
        </p:spPr>
        <p:txBody>
          <a:bodyPr/>
          <a:lstStyle/>
          <a:p>
            <a:r>
              <a:rPr lang="ro-RO" sz="2800" dirty="0" smtClean="0"/>
              <a:t>Dispozitivul </a:t>
            </a:r>
            <a:r>
              <a:rPr lang="ro-RO" sz="2800" dirty="0"/>
              <a:t>a fost proiectată în Fusion </a:t>
            </a:r>
            <a:r>
              <a:rPr lang="ro-RO" sz="2800" dirty="0" smtClean="0"/>
              <a:t>360 </a:t>
            </a:r>
            <a:r>
              <a:rPr lang="ro-RO" sz="2800" dirty="0"/>
              <a:t>și printată 3D din </a:t>
            </a:r>
            <a:r>
              <a:rPr lang="ro-RO" sz="2800" dirty="0" smtClean="0"/>
              <a:t>PLA (</a:t>
            </a:r>
            <a:r>
              <a:rPr lang="ro-RO" sz="2800" dirty="0"/>
              <a:t>GreenTEC</a:t>
            </a:r>
            <a:r>
              <a:rPr lang="ro-RO" sz="2800" dirty="0" smtClean="0"/>
              <a:t>), timpul de printare fiind de 6 ore.</a:t>
            </a:r>
          </a:p>
          <a:p>
            <a:r>
              <a:rPr lang="ro-RO" sz="2800" dirty="0" smtClean="0"/>
              <a:t>Electronica este compusă din module accesibile: ESP8266, MPU9250, potențiometru fără limită, motor Pololu DC 6V (300/1), DRV8838, baterie LiFePo4, modul charger + step up. </a:t>
            </a:r>
          </a:p>
          <a:p>
            <a:endParaRPr lang="ro-RO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Aplicație pentru telefon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1384279" cy="3649133"/>
          </a:xfrm>
        </p:spPr>
        <p:txBody>
          <a:bodyPr>
            <a:normAutofit/>
          </a:bodyPr>
          <a:lstStyle/>
          <a:p>
            <a:r>
              <a:rPr lang="ro-RO" sz="2800" dirty="0" smtClean="0"/>
              <a:t>Am realizat o aplicație pentru telefoanele cu Android deoarece mi-am dorit ca purtăt</a:t>
            </a:r>
            <a:r>
              <a:rPr lang="en-US" sz="2800" dirty="0" err="1" smtClean="0"/>
              <a:t>orul</a:t>
            </a:r>
            <a:r>
              <a:rPr lang="ro-RO" sz="2800" dirty="0" smtClean="0"/>
              <a:t> să își poată regla singur </a:t>
            </a:r>
            <a:r>
              <a:rPr lang="en-US" sz="2800" dirty="0" err="1" smtClean="0"/>
              <a:t>pragurile</a:t>
            </a:r>
            <a:r>
              <a:rPr lang="en-US" sz="2800" dirty="0" smtClean="0"/>
              <a:t> care </a:t>
            </a:r>
            <a:r>
              <a:rPr lang="en-US" sz="2800" dirty="0" err="1" smtClean="0"/>
              <a:t>definesc</a:t>
            </a:r>
            <a:r>
              <a:rPr lang="en-US" sz="2800" dirty="0" smtClean="0"/>
              <a:t> aria </a:t>
            </a:r>
            <a:r>
              <a:rPr lang="ro-RO" sz="2800" dirty="0" smtClean="0"/>
              <a:t>în care aparatul va începe să corecteze postura.</a:t>
            </a:r>
          </a:p>
          <a:p>
            <a:r>
              <a:rPr lang="ro-RO" sz="2800" dirty="0" smtClean="0"/>
              <a:t>M-am folosit de funcția de access point a ESP-ului pentru a comunica cu telefonul. Conectarea la „rețeaua” aparatului se face </a:t>
            </a:r>
            <a:r>
              <a:rPr lang="ro-RO" sz="2800" dirty="0" smtClean="0"/>
              <a:t>folosin</a:t>
            </a:r>
            <a:r>
              <a:rPr lang="en-US" sz="2800" dirty="0" smtClean="0"/>
              <a:t>d</a:t>
            </a:r>
            <a:r>
              <a:rPr lang="ro-RO" sz="2800" dirty="0" smtClean="0"/>
              <a:t> </a:t>
            </a:r>
            <a:r>
              <a:rPr lang="ro-RO" sz="2800" dirty="0" smtClean="0"/>
              <a:t>o parolă care se poate și este indicat să fie </a:t>
            </a:r>
            <a:r>
              <a:rPr lang="ro-RO" sz="2800" dirty="0" smtClean="0"/>
              <a:t>schimbată în aplicație, </a:t>
            </a:r>
            <a:r>
              <a:rPr lang="ro-RO" sz="2800" dirty="0" smtClean="0"/>
              <a:t>din motive de securitate și siguranță.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495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245" y="1970116"/>
            <a:ext cx="10131425" cy="3122815"/>
          </a:xfrm>
        </p:spPr>
        <p:txBody>
          <a:bodyPr>
            <a:normAutofit/>
          </a:bodyPr>
          <a:lstStyle/>
          <a:p>
            <a:r>
              <a:rPr lang="ro-RO" sz="2800" dirty="0" smtClean="0"/>
              <a:t>Aplicația serverște și ca o metodă de a monitoriza de câte ori utilizatorul a stat incorect prin afișarea unui număr când acesta apasă pe un buton în aplicație.</a:t>
            </a:r>
          </a:p>
          <a:p>
            <a:r>
              <a:rPr lang="ro-RO" sz="2800" dirty="0" smtClean="0"/>
              <a:t>Pe viitor vreau să fac afișarea acestei statistici printr-un grafic care să afișeze ora dar și gradul de înclinare când a fost declanșat procedeul de corecție.</a:t>
            </a:r>
          </a:p>
        </p:txBody>
      </p:sp>
    </p:spTree>
    <p:extLst>
      <p:ext uri="{BB962C8B-B14F-4D97-AF65-F5344CB8AC3E}">
        <p14:creationId xmlns:p14="http://schemas.microsoft.com/office/powerpoint/2010/main" val="3327090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342</TotalTime>
  <Words>386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Celestial</vt:lpstr>
      <vt:lpstr>SmartPosture</vt:lpstr>
      <vt:lpstr>Cum a început?</vt:lpstr>
      <vt:lpstr>Ce face mai exact?</vt:lpstr>
      <vt:lpstr>Ce este nou?</vt:lpstr>
      <vt:lpstr>Din ce este făcut?</vt:lpstr>
      <vt:lpstr>Aplicație pentru telefon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SmartPosture</dc:title>
  <dc:creator>Sebi</dc:creator>
  <cp:lastModifiedBy>Sebi</cp:lastModifiedBy>
  <cp:revision>41</cp:revision>
  <dcterms:created xsi:type="dcterms:W3CDTF">2022-07-18T16:33:28Z</dcterms:created>
  <dcterms:modified xsi:type="dcterms:W3CDTF">2022-07-20T15:40:47Z</dcterms:modified>
</cp:coreProperties>
</file>